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65" r:id="rId12"/>
    <p:sldId id="266" r:id="rId13"/>
    <p:sldId id="267" r:id="rId14"/>
    <p:sldId id="268" r:id="rId15"/>
    <p:sldId id="269" r:id="rId16"/>
    <p:sldId id="264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4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23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57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6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4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3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64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19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0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05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16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9678A-EFEE-4962-822A-BBF04D30DE56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07F6-AB0C-4FA9-92B8-70172C037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27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5"/>
            <a:ext cx="7772400" cy="720079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ONLINE GRO</a:t>
            </a:r>
            <a:r>
              <a:rPr lang="en-IN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CERY STORE</a:t>
            </a:r>
            <a:endParaRPr lang="en-I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276872"/>
            <a:ext cx="6400800" cy="424847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56895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Fronted-Angular JS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154"/>
            <a:ext cx="8229600" cy="4729174"/>
          </a:xfrm>
        </p:spPr>
      </p:pic>
    </p:spTree>
    <p:extLst>
      <p:ext uri="{BB962C8B-B14F-4D97-AF65-F5344CB8AC3E}">
        <p14:creationId xmlns:p14="http://schemas.microsoft.com/office/powerpoint/2010/main" val="67798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page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3" y="1412776"/>
            <a:ext cx="8414320" cy="5112568"/>
          </a:xfrm>
        </p:spPr>
      </p:pic>
    </p:spTree>
    <p:extLst>
      <p:ext uri="{BB962C8B-B14F-4D97-AF65-F5344CB8AC3E}">
        <p14:creationId xmlns:p14="http://schemas.microsoft.com/office/powerpoint/2010/main" val="372959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229600" cy="4968552"/>
          </a:xfrm>
        </p:spPr>
      </p:pic>
    </p:spTree>
    <p:extLst>
      <p:ext uri="{BB962C8B-B14F-4D97-AF65-F5344CB8AC3E}">
        <p14:creationId xmlns:p14="http://schemas.microsoft.com/office/powerpoint/2010/main" val="247578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page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35735"/>
            <a:ext cx="8496944" cy="4717601"/>
          </a:xfrm>
        </p:spPr>
      </p:pic>
    </p:spTree>
    <p:extLst>
      <p:ext uri="{BB962C8B-B14F-4D97-AF65-F5344CB8AC3E}">
        <p14:creationId xmlns:p14="http://schemas.microsoft.com/office/powerpoint/2010/main" val="179163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Cart page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712968" cy="5256584"/>
          </a:xfrm>
        </p:spPr>
      </p:pic>
    </p:spTree>
    <p:extLst>
      <p:ext uri="{BB962C8B-B14F-4D97-AF65-F5344CB8AC3E}">
        <p14:creationId xmlns:p14="http://schemas.microsoft.com/office/powerpoint/2010/main" val="112688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Checkout page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8084"/>
            <a:ext cx="8229600" cy="4907260"/>
          </a:xfrm>
        </p:spPr>
      </p:pic>
    </p:spTree>
    <p:extLst>
      <p:ext uri="{BB962C8B-B14F-4D97-AF65-F5344CB8AC3E}">
        <p14:creationId xmlns:p14="http://schemas.microsoft.com/office/powerpoint/2010/main" val="3258943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I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Link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6832"/>
            <a:ext cx="3168352" cy="3168352"/>
          </a:xfrm>
        </p:spPr>
      </p:pic>
    </p:spTree>
    <p:extLst>
      <p:ext uri="{BB962C8B-B14F-4D97-AF65-F5344CB8AC3E}">
        <p14:creationId xmlns:p14="http://schemas.microsoft.com/office/powerpoint/2010/main" val="96649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 You </a:t>
            </a:r>
            <a:endParaRPr lang="en-IN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5793371" cy="4248472"/>
          </a:xfrm>
        </p:spPr>
      </p:pic>
      <p:sp>
        <p:nvSpPr>
          <p:cNvPr id="3" name="TextBox 2"/>
          <p:cNvSpPr txBox="1"/>
          <p:nvPr/>
        </p:nvSpPr>
        <p:spPr>
          <a:xfrm>
            <a:off x="6660232" y="50131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- EBE0N0122543384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663564" y="46438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- </a:t>
            </a:r>
            <a:r>
              <a:rPr lang="en-IN" dirty="0" err="1" smtClean="0"/>
              <a:t>Shanthi</a:t>
            </a:r>
            <a:r>
              <a:rPr lang="en-IN" dirty="0" smtClean="0"/>
              <a:t> D 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656846" y="537633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- 2021-6625.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34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4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Online Grocery Store.</a:t>
            </a:r>
          </a:p>
          <a:p>
            <a:pPr marL="0" indent="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online grocery store is either a brick-and-mortar super market or grocery store that allows online ordering , or a standalone e-commerce service that includes grocery items.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7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Scope of online grocery store</a:t>
            </a:r>
            <a:endParaRPr lang="en-IN" sz="4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good product quality with affordable price.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Browse on your time.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Avoid the line and shop in the comfort of your home.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Avoid making multiple trips.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3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Technologies used.</a:t>
            </a:r>
            <a:endParaRPr lang="en-IN" sz="4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0" y="1639341"/>
            <a:ext cx="6783859" cy="4525963"/>
          </a:xfrm>
        </p:spPr>
      </p:pic>
    </p:spTree>
    <p:extLst>
      <p:ext uri="{BB962C8B-B14F-4D97-AF65-F5344CB8AC3E}">
        <p14:creationId xmlns:p14="http://schemas.microsoft.com/office/powerpoint/2010/main" val="167325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Architecture of Angular , Spring &amp; database (MYSQL)</a:t>
            </a:r>
            <a:endParaRPr lang="en-IN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280920" cy="4176464"/>
          </a:xfrm>
        </p:spPr>
      </p:pic>
    </p:spTree>
    <p:extLst>
      <p:ext uri="{BB962C8B-B14F-4D97-AF65-F5344CB8AC3E}">
        <p14:creationId xmlns:p14="http://schemas.microsoft.com/office/powerpoint/2010/main" val="417709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Architecture of the Project</a:t>
            </a:r>
            <a:endParaRPr lang="en-IN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556792"/>
            <a:ext cx="7328851" cy="5040560"/>
          </a:xfrm>
        </p:spPr>
      </p:pic>
    </p:spTree>
    <p:extLst>
      <p:ext uri="{BB962C8B-B14F-4D97-AF65-F5344CB8AC3E}">
        <p14:creationId xmlns:p14="http://schemas.microsoft.com/office/powerpoint/2010/main" val="117540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CRUD Operation</a:t>
            </a:r>
            <a:endParaRPr lang="en-IN" sz="4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8229600" cy="3600400"/>
          </a:xfrm>
        </p:spPr>
      </p:pic>
    </p:spTree>
    <p:extLst>
      <p:ext uri="{BB962C8B-B14F-4D97-AF65-F5344CB8AC3E}">
        <p14:creationId xmlns:p14="http://schemas.microsoft.com/office/powerpoint/2010/main" val="227622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Spring Boot Application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5"/>
            <a:ext cx="8712968" cy="4896544"/>
          </a:xfrm>
        </p:spPr>
      </p:pic>
    </p:spTree>
    <p:extLst>
      <p:ext uri="{BB962C8B-B14F-4D97-AF65-F5344CB8AC3E}">
        <p14:creationId xmlns:p14="http://schemas.microsoft.com/office/powerpoint/2010/main" val="280272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MySQL Code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5240"/>
            <a:ext cx="8229600" cy="4654080"/>
          </a:xfrm>
        </p:spPr>
      </p:pic>
    </p:spTree>
    <p:extLst>
      <p:ext uri="{BB962C8B-B14F-4D97-AF65-F5344CB8AC3E}">
        <p14:creationId xmlns:p14="http://schemas.microsoft.com/office/powerpoint/2010/main" val="248001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124</Words>
  <Application>Microsoft Office PowerPoint</Application>
  <PresentationFormat>On-screen Show (4:3)</PresentationFormat>
  <Paragraphs>26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ONLINE GROCERY STORE</vt:lpstr>
      <vt:lpstr>INTRODUCTION</vt:lpstr>
      <vt:lpstr>Scope of online grocery store</vt:lpstr>
      <vt:lpstr>Technologies used.</vt:lpstr>
      <vt:lpstr>The Architecture of Angular , Spring &amp; database (MYSQL)</vt:lpstr>
      <vt:lpstr>The Architecture of the Project</vt:lpstr>
      <vt:lpstr>CRUD Operation</vt:lpstr>
      <vt:lpstr>Spring Boot Application</vt:lpstr>
      <vt:lpstr>MySQL Code</vt:lpstr>
      <vt:lpstr>Fronted-Angular JS</vt:lpstr>
      <vt:lpstr>Register page</vt:lpstr>
      <vt:lpstr>Login page</vt:lpstr>
      <vt:lpstr>Product page</vt:lpstr>
      <vt:lpstr>Cart page</vt:lpstr>
      <vt:lpstr>Checkout page</vt:lpstr>
      <vt:lpstr>GitHub Link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GROCERY STORE</dc:title>
  <dc:creator>User</dc:creator>
  <cp:lastModifiedBy>User</cp:lastModifiedBy>
  <cp:revision>19</cp:revision>
  <dcterms:created xsi:type="dcterms:W3CDTF">2022-07-11T03:54:02Z</dcterms:created>
  <dcterms:modified xsi:type="dcterms:W3CDTF">2022-07-12T14:53:23Z</dcterms:modified>
</cp:coreProperties>
</file>